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308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283" r:id="rId36"/>
    <p:sldId id="284" r:id="rId37"/>
    <p:sldId id="285" r:id="rId38"/>
    <p:sldId id="286" r:id="rId39"/>
    <p:sldId id="287" r:id="rId40"/>
    <p:sldId id="289" r:id="rId41"/>
    <p:sldId id="300" r:id="rId42"/>
    <p:sldId id="288" r:id="rId43"/>
    <p:sldId id="302" r:id="rId44"/>
    <p:sldId id="303" r:id="rId45"/>
    <p:sldId id="306" r:id="rId46"/>
    <p:sldId id="304" r:id="rId47"/>
    <p:sldId id="305" r:id="rId48"/>
    <p:sldId id="307" r:id="rId49"/>
    <p:sldId id="309" r:id="rId50"/>
    <p:sldId id="310" r:id="rId51"/>
    <p:sldId id="311" r:id="rId52"/>
    <p:sldId id="31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AECA6"/>
    <a:srgbClr val="215F9A"/>
    <a:srgbClr val="275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8889" autoAdjust="0"/>
  </p:normalViewPr>
  <p:slideViewPr>
    <p:cSldViewPr snapToGrid="0">
      <p:cViewPr varScale="1">
        <p:scale>
          <a:sx n="73" d="100"/>
          <a:sy n="73" d="100"/>
        </p:scale>
        <p:origin x="73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9.png"/><Relationship Id="rId17" Type="http://schemas.microsoft.com/office/2007/relationships/hdphoto" Target="../media/hdphoto8.wdp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4.wdp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76735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 flipH="1" flipV="1">
            <a:off x="1684052" y="3359912"/>
            <a:ext cx="6499795" cy="617220"/>
          </a:xfrm>
          <a:prstGeom prst="bentConnector4">
            <a:avLst>
              <a:gd name="adj1" fmla="val -3517"/>
              <a:gd name="adj2" fmla="val 6132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8C3A3B91-EB02-54CB-A791-5850AC5DCF7A}"/>
              </a:ext>
            </a:extLst>
          </p:cNvPr>
          <p:cNvSpPr/>
          <p:nvPr/>
        </p:nvSpPr>
        <p:spPr>
          <a:xfrm>
            <a:off x="-393059" y="-557599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96" name="Pentagon 20">
            <a:extLst>
              <a:ext uri="{FF2B5EF4-FFF2-40B4-BE49-F238E27FC236}">
                <a16:creationId xmlns:a16="http://schemas.microsoft.com/office/drawing/2014/main" id="{21F0C0B5-2A8B-5385-4780-882EA0F5516A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1181E05-8567-1778-CEDD-80A941109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281" y="3434773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8757808-27F2-8D31-953F-7765EFEF91A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99" name="Rectangle 4">
              <a:extLst>
                <a:ext uri="{FF2B5EF4-FFF2-40B4-BE49-F238E27FC236}">
                  <a16:creationId xmlns:a16="http://schemas.microsoft.com/office/drawing/2014/main" id="{33930DA3-1F4F-D1EE-7C74-C46478412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321F528-17D2-3F75-2631-F3582D16AE0F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201" name="AutoShape 9">
                <a:extLst>
                  <a:ext uri="{FF2B5EF4-FFF2-40B4-BE49-F238E27FC236}">
                    <a16:creationId xmlns:a16="http://schemas.microsoft.com/office/drawing/2014/main" id="{4BA9CC10-F302-3A87-0916-958E990B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D81B28A-3B6A-2284-C8DA-953A3DC57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258C89F-095D-6D54-03A1-9B47AC258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204" name="AutoShape 16">
                <a:extLst>
                  <a:ext uri="{FF2B5EF4-FFF2-40B4-BE49-F238E27FC236}">
                    <a16:creationId xmlns:a16="http://schemas.microsoft.com/office/drawing/2014/main" id="{CC28DACF-29EB-22D5-B74B-466C03B2C70B}"/>
                  </a:ext>
                </a:extLst>
              </p:cNvPr>
              <p:cNvCxnSpPr>
                <a:cxnSpLocks noChangeShapeType="1"/>
                <a:stCxn id="199" idx="3"/>
                <a:endCxn id="202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5" name="Text Box 13">
            <a:extLst>
              <a:ext uri="{FF2B5EF4-FFF2-40B4-BE49-F238E27FC236}">
                <a16:creationId xmlns:a16="http://schemas.microsoft.com/office/drawing/2014/main" id="{60E49CA3-C08A-0CDE-A158-80986FA3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AutoShape 106">
            <a:extLst>
              <a:ext uri="{FF2B5EF4-FFF2-40B4-BE49-F238E27FC236}">
                <a16:creationId xmlns:a16="http://schemas.microsoft.com/office/drawing/2014/main" id="{305E8868-D95C-2EB2-5749-9E9F48CB0415}"/>
              </a:ext>
            </a:extLst>
          </p:cNvPr>
          <p:cNvCxnSpPr>
            <a:cxnSpLocks noChangeShapeType="1"/>
            <a:stCxn id="205" idx="2"/>
            <a:endCxn id="196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ctangle 6">
            <a:extLst>
              <a:ext uri="{FF2B5EF4-FFF2-40B4-BE49-F238E27FC236}">
                <a16:creationId xmlns:a16="http://schemas.microsoft.com/office/drawing/2014/main" id="{EC93309F-4717-06A9-632E-06B9C46C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AutoShape 107">
            <a:extLst>
              <a:ext uri="{FF2B5EF4-FFF2-40B4-BE49-F238E27FC236}">
                <a16:creationId xmlns:a16="http://schemas.microsoft.com/office/drawing/2014/main" id="{A9A859E8-1CE0-8280-1680-653D0330A45C}"/>
              </a:ext>
            </a:extLst>
          </p:cNvPr>
          <p:cNvCxnSpPr>
            <a:cxnSpLocks noChangeShapeType="1"/>
            <a:stCxn id="196" idx="1"/>
            <a:endCxn id="203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106">
            <a:extLst>
              <a:ext uri="{FF2B5EF4-FFF2-40B4-BE49-F238E27FC236}">
                <a16:creationId xmlns:a16="http://schemas.microsoft.com/office/drawing/2014/main" id="{1A21318E-3C20-9CDB-0D77-E52406CE5EBD}"/>
              </a:ext>
            </a:extLst>
          </p:cNvPr>
          <p:cNvCxnSpPr>
            <a:cxnSpLocks noChangeShapeType="1"/>
            <a:endCxn id="205" idx="0"/>
          </p:cNvCxnSpPr>
          <p:nvPr/>
        </p:nvCxnSpPr>
        <p:spPr bwMode="auto">
          <a:xfrm rot="16200000" flipH="1">
            <a:off x="11634019" y="3815678"/>
            <a:ext cx="538934" cy="278066"/>
          </a:xfrm>
          <a:prstGeom prst="bentConnector3">
            <a:avLst>
              <a:gd name="adj1" fmla="val 129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Text Box 13">
            <a:extLst>
              <a:ext uri="{FF2B5EF4-FFF2-40B4-BE49-F238E27FC236}">
                <a16:creationId xmlns:a16="http://schemas.microsoft.com/office/drawing/2014/main" id="{F03483B7-82E9-F3F9-ADAB-4FE071EFA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 Box 13">
            <a:extLst>
              <a:ext uri="{FF2B5EF4-FFF2-40B4-BE49-F238E27FC236}">
                <a16:creationId xmlns:a16="http://schemas.microsoft.com/office/drawing/2014/main" id="{A9FD4513-B2DE-C5D0-B0EC-8B0CD75F1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2DAD641-2022-3E93-A384-D28D8FC7AC5C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FC5F2BE-69E8-7EDF-F940-15356AA09C5C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0E1AAB0-5709-3C1E-3CB0-4D108A50A255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6" name="Isosceles Triangle 18">
                <a:extLst>
                  <a:ext uri="{FF2B5EF4-FFF2-40B4-BE49-F238E27FC236}">
                    <a16:creationId xmlns:a16="http://schemas.microsoft.com/office/drawing/2014/main" id="{A242C359-93C7-8234-10EC-52EA94A633CF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E483432-40C7-6355-CD98-384758187C12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223" name="Freeform 411">
                <a:extLst>
                  <a:ext uri="{FF2B5EF4-FFF2-40B4-BE49-F238E27FC236}">
                    <a16:creationId xmlns:a16="http://schemas.microsoft.com/office/drawing/2014/main" id="{1784C1F4-8B77-0716-AD28-A9DACEFA287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Freeform 412">
                <a:extLst>
                  <a:ext uri="{FF2B5EF4-FFF2-40B4-BE49-F238E27FC236}">
                    <a16:creationId xmlns:a16="http://schemas.microsoft.com/office/drawing/2014/main" id="{33413CFF-AD75-7158-0E6D-6F2F17B21BB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8A78FC-0557-0D8A-AA70-6FDF39721CDA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216" name="Group 125">
                <a:extLst>
                  <a:ext uri="{FF2B5EF4-FFF2-40B4-BE49-F238E27FC236}">
                    <a16:creationId xmlns:a16="http://schemas.microsoft.com/office/drawing/2014/main" id="{CB762994-8398-C0F4-B8A3-EC76FFEF5E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218" name="Group 126">
                  <a:extLst>
                    <a:ext uri="{FF2B5EF4-FFF2-40B4-BE49-F238E27FC236}">
                      <a16:creationId xmlns:a16="http://schemas.microsoft.com/office/drawing/2014/main" id="{BCECE36D-1A2F-FFC7-7F89-758462EAE8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220" name="Line 127">
                    <a:extLst>
                      <a:ext uri="{FF2B5EF4-FFF2-40B4-BE49-F238E27FC236}">
                        <a16:creationId xmlns:a16="http://schemas.microsoft.com/office/drawing/2014/main" id="{42ADBD0C-0918-2E59-3F1D-04873AEF9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Line 128">
                    <a:extLst>
                      <a:ext uri="{FF2B5EF4-FFF2-40B4-BE49-F238E27FC236}">
                        <a16:creationId xmlns:a16="http://schemas.microsoft.com/office/drawing/2014/main" id="{D8A3FA68-A501-8CDA-A0C6-010909DC0A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2" name="Line 129">
                    <a:extLst>
                      <a:ext uri="{FF2B5EF4-FFF2-40B4-BE49-F238E27FC236}">
                        <a16:creationId xmlns:a16="http://schemas.microsoft.com/office/drawing/2014/main" id="{1B4D2D20-7F38-ABA0-CB9E-7ABE10744A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9" name="Line 130">
                  <a:extLst>
                    <a:ext uri="{FF2B5EF4-FFF2-40B4-BE49-F238E27FC236}">
                      <a16:creationId xmlns:a16="http://schemas.microsoft.com/office/drawing/2014/main" id="{38B60687-6D24-C606-3C53-4F5224206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7" name="Freeform 323">
                <a:extLst>
                  <a:ext uri="{FF2B5EF4-FFF2-40B4-BE49-F238E27FC236}">
                    <a16:creationId xmlns:a16="http://schemas.microsoft.com/office/drawing/2014/main" id="{5C7C8789-66B5-FA46-B3AE-3FFD4B991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27" name="AutoShape 106">
            <a:extLst>
              <a:ext uri="{FF2B5EF4-FFF2-40B4-BE49-F238E27FC236}">
                <a16:creationId xmlns:a16="http://schemas.microsoft.com/office/drawing/2014/main" id="{892110C4-B2DC-3816-12D8-88C282D668FA}"/>
              </a:ext>
            </a:extLst>
          </p:cNvPr>
          <p:cNvCxnSpPr>
            <a:cxnSpLocks noChangeShapeType="1"/>
            <a:endCxn id="226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A300027-6B91-2919-7824-302E9A3C198E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8B02D30-CF35-2A11-32C2-D4CEB61F85C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525E5A0-B00D-C041-F856-455A97CCD474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D60B9A-4930-FDA9-941E-122CE7E98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EB9A96E7-B520-7D23-C734-010DEF165089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FB198A9-5C13-7D19-A4F3-BE61977EC541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 Box 13">
            <a:extLst>
              <a:ext uri="{FF2B5EF4-FFF2-40B4-BE49-F238E27FC236}">
                <a16:creationId xmlns:a16="http://schemas.microsoft.com/office/drawing/2014/main" id="{6C62D388-65DB-D6F2-2EE2-DC51BF554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0787" y="541655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5" name="AutoShape 106">
            <a:extLst>
              <a:ext uri="{FF2B5EF4-FFF2-40B4-BE49-F238E27FC236}">
                <a16:creationId xmlns:a16="http://schemas.microsoft.com/office/drawing/2014/main" id="{138346A7-E2CD-3A5C-6D89-EB0AD5863AD8}"/>
              </a:ext>
            </a:extLst>
          </p:cNvPr>
          <p:cNvCxnSpPr>
            <a:cxnSpLocks noChangeShapeType="1"/>
            <a:stCxn id="234" idx="2"/>
            <a:endCxn id="328" idx="3"/>
          </p:cNvCxnSpPr>
          <p:nvPr/>
        </p:nvCxnSpPr>
        <p:spPr bwMode="auto">
          <a:xfrm rot="5400000">
            <a:off x="10832986" y="5358566"/>
            <a:ext cx="1237377" cy="2399795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Rectangle 5">
            <a:extLst>
              <a:ext uri="{FF2B5EF4-FFF2-40B4-BE49-F238E27FC236}">
                <a16:creationId xmlns:a16="http://schemas.microsoft.com/office/drawing/2014/main" id="{970FB12B-7D92-FFB9-687B-1238EB496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8099" y="304919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7" name="AutoShape 106">
            <a:extLst>
              <a:ext uri="{FF2B5EF4-FFF2-40B4-BE49-F238E27FC236}">
                <a16:creationId xmlns:a16="http://schemas.microsoft.com/office/drawing/2014/main" id="{4E0961A1-BBCE-9931-0EA7-BCF03CC2D00F}"/>
              </a:ext>
            </a:extLst>
          </p:cNvPr>
          <p:cNvCxnSpPr>
            <a:cxnSpLocks noChangeShapeType="1"/>
            <a:stCxn id="196" idx="2"/>
            <a:endCxn id="239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340F76C-699A-9D5C-884E-CA0DBDCAF773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239" name="Text Box 12">
              <a:extLst>
                <a:ext uri="{FF2B5EF4-FFF2-40B4-BE49-F238E27FC236}">
                  <a16:creationId xmlns:a16="http://schemas.microsoft.com/office/drawing/2014/main" id="{148304DC-3845-62F6-4E74-613F28BA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Text Box 12">
              <a:extLst>
                <a:ext uri="{FF2B5EF4-FFF2-40B4-BE49-F238E27FC236}">
                  <a16:creationId xmlns:a16="http://schemas.microsoft.com/office/drawing/2014/main" id="{21A59657-F818-E9D6-D76E-2D8364A72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9E6BE29-A989-2FB3-4735-5C1F23B2409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242" name="AutoShape 106">
            <a:extLst>
              <a:ext uri="{FF2B5EF4-FFF2-40B4-BE49-F238E27FC236}">
                <a16:creationId xmlns:a16="http://schemas.microsoft.com/office/drawing/2014/main" id="{F5AD6234-4061-E5CF-7E70-CCD5AA64D7B9}"/>
              </a:ext>
            </a:extLst>
          </p:cNvPr>
          <p:cNvCxnSpPr>
            <a:cxnSpLocks noChangeShapeType="1"/>
            <a:stCxn id="262" idx="1"/>
            <a:endCxn id="241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0778B637-77B3-BE37-207F-1B6B0DE3BA8D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244" name="AutoShape 106">
            <a:extLst>
              <a:ext uri="{FF2B5EF4-FFF2-40B4-BE49-F238E27FC236}">
                <a16:creationId xmlns:a16="http://schemas.microsoft.com/office/drawing/2014/main" id="{B0F94317-F5D0-49B9-ECA7-3B5AED7449BF}"/>
              </a:ext>
            </a:extLst>
          </p:cNvPr>
          <p:cNvCxnSpPr>
            <a:cxnSpLocks noChangeShapeType="1"/>
            <a:stCxn id="262" idx="1"/>
            <a:endCxn id="250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264C54B8-BBA2-8E3A-0368-7B789296849B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FB0414F-6A14-3D08-8828-BDBAE22B552B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EAED2263-3759-C799-75AA-39491E4F245F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8" name="AutoShape 106">
            <a:extLst>
              <a:ext uri="{FF2B5EF4-FFF2-40B4-BE49-F238E27FC236}">
                <a16:creationId xmlns:a16="http://schemas.microsoft.com/office/drawing/2014/main" id="{79B80B63-6C8A-7D6B-2175-65553E8E913B}"/>
              </a:ext>
            </a:extLst>
          </p:cNvPr>
          <p:cNvCxnSpPr>
            <a:cxnSpLocks noChangeShapeType="1"/>
            <a:stCxn id="245" idx="2"/>
            <a:endCxn id="262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9885A69-1430-6DA2-6FED-1986CF9C567B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1F16FE4-0D98-4C5E-0081-5E746CAEA17C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159411D-BE72-F75F-C11B-93A8ABC0EEDC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4C3CD6F-E000-2D6A-F4FD-89D5BA38CFCA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13F4A47-18E1-3F86-4AC4-878F7EEBE566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D582173-165E-0FF3-8D7D-2471610BA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3F588060-D64E-CE59-8295-D0D274C4672E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0DB92D77-DD14-85F1-0340-EA147BE9C150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7838C2D0-2CBA-DCAC-1ED2-94D60C325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5" name="Rectangle 4">
                <a:extLst>
                  <a:ext uri="{FF2B5EF4-FFF2-40B4-BE49-F238E27FC236}">
                    <a16:creationId xmlns:a16="http://schemas.microsoft.com/office/drawing/2014/main" id="{FDC809EA-BAA8-1F48-4E12-5F3B32AB2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4">
                <a:extLst>
                  <a:ext uri="{FF2B5EF4-FFF2-40B4-BE49-F238E27FC236}">
                    <a16:creationId xmlns:a16="http://schemas.microsoft.com/office/drawing/2014/main" id="{978FE401-FEE8-9C8C-475A-660918BB0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0" name="Text Box 12">
            <a:extLst>
              <a:ext uri="{FF2B5EF4-FFF2-40B4-BE49-F238E27FC236}">
                <a16:creationId xmlns:a16="http://schemas.microsoft.com/office/drawing/2014/main" id="{99C27C9D-B397-99D7-7199-E18F85BE7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 Box 12">
            <a:extLst>
              <a:ext uri="{FF2B5EF4-FFF2-40B4-BE49-F238E27FC236}">
                <a16:creationId xmlns:a16="http://schemas.microsoft.com/office/drawing/2014/main" id="{AF9D3781-90E4-9347-A527-E43CA04F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A8A1AE-012A-7198-9D4C-44F505946C9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263" name="Text Box 13">
            <a:extLst>
              <a:ext uri="{FF2B5EF4-FFF2-40B4-BE49-F238E27FC236}">
                <a16:creationId xmlns:a16="http://schemas.microsoft.com/office/drawing/2014/main" id="{209634C9-7892-86E7-2EAC-7773BA13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C16A1A2-99FF-3911-1BA2-07E9C96F9623}"/>
              </a:ext>
            </a:extLst>
          </p:cNvPr>
          <p:cNvCxnSpPr>
            <a:cxnSpLocks/>
            <a:stCxn id="210" idx="2"/>
            <a:endCxn id="263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Pentagon 20">
            <a:extLst>
              <a:ext uri="{FF2B5EF4-FFF2-40B4-BE49-F238E27FC236}">
                <a16:creationId xmlns:a16="http://schemas.microsoft.com/office/drawing/2014/main" id="{B235D78E-66D3-09AC-3097-7185EDB26C60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BA0D5357-CA1D-B9A3-6FAC-A1E7A4C2333D}"/>
              </a:ext>
            </a:extLst>
          </p:cNvPr>
          <p:cNvCxnSpPr>
            <a:cxnSpLocks/>
            <a:stCxn id="265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C2A47305-A17E-70D6-7476-E519FD7496E5}"/>
              </a:ext>
            </a:extLst>
          </p:cNvPr>
          <p:cNvCxnSpPr>
            <a:stCxn id="263" idx="2"/>
            <a:endCxn id="265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8" name="Rectangle 6">
            <a:extLst>
              <a:ext uri="{FF2B5EF4-FFF2-40B4-BE49-F238E27FC236}">
                <a16:creationId xmlns:a16="http://schemas.microsoft.com/office/drawing/2014/main" id="{1F78FEB5-EAD4-4887-F192-C4620C41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AutoShape 9">
            <a:extLst>
              <a:ext uri="{FF2B5EF4-FFF2-40B4-BE49-F238E27FC236}">
                <a16:creationId xmlns:a16="http://schemas.microsoft.com/office/drawing/2014/main" id="{2CBDEA3D-08E2-CB02-BAFA-35892C2B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EE601E0-D7C0-3FE9-0DDC-75D755F2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C098ED0-67DB-D07F-9073-847DADF51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2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3" name="AutoShape 14">
            <a:extLst>
              <a:ext uri="{FF2B5EF4-FFF2-40B4-BE49-F238E27FC236}">
                <a16:creationId xmlns:a16="http://schemas.microsoft.com/office/drawing/2014/main" id="{BB1122F3-D10D-0905-AAD0-827D9DFCBEEA}"/>
              </a:ext>
            </a:extLst>
          </p:cNvPr>
          <p:cNvCxnSpPr>
            <a:cxnSpLocks noChangeShapeType="1"/>
            <a:stCxn id="269" idx="6"/>
            <a:endCxn id="272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" name="Rectangle 6">
            <a:extLst>
              <a:ext uri="{FF2B5EF4-FFF2-40B4-BE49-F238E27FC236}">
                <a16:creationId xmlns:a16="http://schemas.microsoft.com/office/drawing/2014/main" id="{54309729-9352-DF22-2FA6-618C693C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6">
            <a:extLst>
              <a:ext uri="{FF2B5EF4-FFF2-40B4-BE49-F238E27FC236}">
                <a16:creationId xmlns:a16="http://schemas.microsoft.com/office/drawing/2014/main" id="{01ACB384-FD15-D863-CD45-41E345A2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C530B1B-D33F-3D3B-F477-87F7A21342B3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6F494E1-3161-12C7-7434-4DC6D5AB6E04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075D361-F8CF-1577-22B2-E1E284E5DB97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26018BF-B6C7-13D5-E28E-35AB1A3FC581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F1BB61-AE4B-8647-BB55-1E3294B67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281" name="AutoShape 146">
            <a:extLst>
              <a:ext uri="{FF2B5EF4-FFF2-40B4-BE49-F238E27FC236}">
                <a16:creationId xmlns:a16="http://schemas.microsoft.com/office/drawing/2014/main" id="{9831BB38-ABF5-6009-15D6-DDCA9B82997E}"/>
              </a:ext>
            </a:extLst>
          </p:cNvPr>
          <p:cNvCxnSpPr>
            <a:cxnSpLocks noChangeShapeType="1"/>
            <a:stCxn id="272" idx="3"/>
            <a:endCxn id="276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2" name="Rectangle 6">
            <a:extLst>
              <a:ext uri="{FF2B5EF4-FFF2-40B4-BE49-F238E27FC236}">
                <a16:creationId xmlns:a16="http://schemas.microsoft.com/office/drawing/2014/main" id="{BA84C266-931F-A959-1BB7-B88F4CAE6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231914D1-F690-42C1-D594-0F7D74DDCA1E}"/>
              </a:ext>
            </a:extLst>
          </p:cNvPr>
          <p:cNvCxnSpPr>
            <a:stCxn id="265" idx="1"/>
            <a:endCxn id="269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43B3A9C0-959B-201D-CFBE-5F0A2B8F4126}"/>
              </a:ext>
            </a:extLst>
          </p:cNvPr>
          <p:cNvCxnSpPr>
            <a:cxnSpLocks/>
            <a:stCxn id="276" idx="3"/>
            <a:endCxn id="302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5" name="Rectangle 6">
            <a:extLst>
              <a:ext uri="{FF2B5EF4-FFF2-40B4-BE49-F238E27FC236}">
                <a16:creationId xmlns:a16="http://schemas.microsoft.com/office/drawing/2014/main" id="{F7B508BA-CA3F-B57C-F921-12AD07A7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85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AutoShape 145">
            <a:extLst>
              <a:ext uri="{FF2B5EF4-FFF2-40B4-BE49-F238E27FC236}">
                <a16:creationId xmlns:a16="http://schemas.microsoft.com/office/drawing/2014/main" id="{336C9721-B4CA-05ED-AEAF-65BB244CF186}"/>
              </a:ext>
            </a:extLst>
          </p:cNvPr>
          <p:cNvCxnSpPr>
            <a:cxnSpLocks noChangeShapeType="1"/>
            <a:stCxn id="290" idx="3"/>
            <a:endCxn id="376" idx="1"/>
          </p:cNvCxnSpPr>
          <p:nvPr/>
        </p:nvCxnSpPr>
        <p:spPr bwMode="auto">
          <a:xfrm>
            <a:off x="5398859" y="1257844"/>
            <a:ext cx="1013048" cy="846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8" name="Rectangle 6">
            <a:extLst>
              <a:ext uri="{FF2B5EF4-FFF2-40B4-BE49-F238E27FC236}">
                <a16:creationId xmlns:a16="http://schemas.microsoft.com/office/drawing/2014/main" id="{C4F39610-452F-1FFD-521F-1C708BB7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75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53E3AE3-D2A7-5A3F-FA26-53090B4C5F3D}"/>
              </a:ext>
            </a:extLst>
          </p:cNvPr>
          <p:cNvGrpSpPr/>
          <p:nvPr/>
        </p:nvGrpSpPr>
        <p:grpSpPr>
          <a:xfrm>
            <a:off x="5086915" y="1103920"/>
            <a:ext cx="311944" cy="307848"/>
            <a:chOff x="3207544" y="2431256"/>
            <a:chExt cx="311944" cy="307848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F08D53-C1C9-5D1D-5DD1-98DB1A61D3EA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27DD326-AC09-91C0-8912-C257B48602C3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AA07B8B-091A-DF3B-D54B-A39619BB97BE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FBE1923-B7E5-E0C9-5BD8-91C2ECFC10AC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B295E782-5366-2AA6-8A5C-B398D7702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491368F-4D6D-00E1-B402-6792A7321A7E}"/>
              </a:ext>
            </a:extLst>
          </p:cNvPr>
          <p:cNvSpPr/>
          <p:nvPr/>
        </p:nvSpPr>
        <p:spPr>
          <a:xfrm>
            <a:off x="542986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96" name="AutoShape 146">
            <a:extLst>
              <a:ext uri="{FF2B5EF4-FFF2-40B4-BE49-F238E27FC236}">
                <a16:creationId xmlns:a16="http://schemas.microsoft.com/office/drawing/2014/main" id="{9762466A-A62C-4DE2-4948-256F82E7DF83}"/>
              </a:ext>
            </a:extLst>
          </p:cNvPr>
          <p:cNvCxnSpPr>
            <a:cxnSpLocks noChangeShapeType="1"/>
            <a:stCxn id="286" idx="3"/>
            <a:endCxn id="290" idx="1"/>
          </p:cNvCxnSpPr>
          <p:nvPr/>
        </p:nvCxnSpPr>
        <p:spPr bwMode="auto">
          <a:xfrm flipV="1">
            <a:off x="434857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F11C7262-8C7F-7085-ED24-6C6CC705B5F2}"/>
              </a:ext>
            </a:extLst>
          </p:cNvPr>
          <p:cNvSpPr txBox="1"/>
          <p:nvPr/>
        </p:nvSpPr>
        <p:spPr>
          <a:xfrm>
            <a:off x="259385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6">
            <a:extLst>
              <a:ext uri="{FF2B5EF4-FFF2-40B4-BE49-F238E27FC236}">
                <a16:creationId xmlns:a16="http://schemas.microsoft.com/office/drawing/2014/main" id="{D29086FC-818C-2CB1-E641-139AB029E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6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9778780-C79C-5D47-3F4F-083EA0D38532}"/>
              </a:ext>
            </a:extLst>
          </p:cNvPr>
          <p:cNvSpPr/>
          <p:nvPr/>
        </p:nvSpPr>
        <p:spPr>
          <a:xfrm>
            <a:off x="2541072" y="388916"/>
            <a:ext cx="3651253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05B8C21-D1E4-E4C0-0E01-2DC4AF530CBB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 Box 13">
            <a:extLst>
              <a:ext uri="{FF2B5EF4-FFF2-40B4-BE49-F238E27FC236}">
                <a16:creationId xmlns:a16="http://schemas.microsoft.com/office/drawing/2014/main" id="{CFD8521B-8BB9-9D15-03EA-BC83BBEB7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Text Box 13">
            <a:extLst>
              <a:ext uri="{FF2B5EF4-FFF2-40B4-BE49-F238E27FC236}">
                <a16:creationId xmlns:a16="http://schemas.microsoft.com/office/drawing/2014/main" id="{AD63D0F3-F58F-C661-71E8-9098C9BB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63DBBE92-893D-DD4F-59BE-0C9606E4D161}"/>
              </a:ext>
            </a:extLst>
          </p:cNvPr>
          <p:cNvCxnSpPr>
            <a:cxnSpLocks/>
            <a:stCxn id="201" idx="6"/>
            <a:endCxn id="286" idx="1"/>
          </p:cNvCxnSpPr>
          <p:nvPr/>
        </p:nvCxnSpPr>
        <p:spPr>
          <a:xfrm flipV="1">
            <a:off x="1927527" y="1257845"/>
            <a:ext cx="114794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ECD2274B-B805-DF91-CE48-24E9D56842AF}"/>
              </a:ext>
            </a:extLst>
          </p:cNvPr>
          <p:cNvCxnSpPr>
            <a:stCxn id="250" idx="0"/>
            <a:endCxn id="199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0A6226EA-25D1-B8E6-224A-11831CE8839D}"/>
              </a:ext>
            </a:extLst>
          </p:cNvPr>
          <p:cNvCxnSpPr>
            <a:cxnSpLocks/>
            <a:stCxn id="302" idx="3"/>
            <a:endCxn id="211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DFF0582-7C18-5543-C165-E622E31BC664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B7BFE45-299E-DEF0-2A7A-9A21D9E0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AutoShape 9">
              <a:extLst>
                <a:ext uri="{FF2B5EF4-FFF2-40B4-BE49-F238E27FC236}">
                  <a16:creationId xmlns:a16="http://schemas.microsoft.com/office/drawing/2014/main" id="{FD11A700-F7F5-7801-64C6-0EEB6E73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9BB6262-EF62-3112-BF90-48A71F50B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59111049-F884-7780-F001-53FF9434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311" name="AutoShape 16">
              <a:extLst>
                <a:ext uri="{FF2B5EF4-FFF2-40B4-BE49-F238E27FC236}">
                  <a16:creationId xmlns:a16="http://schemas.microsoft.com/office/drawing/2014/main" id="{3791150E-2D26-F023-5AA7-A2AFB3A98134}"/>
                </a:ext>
              </a:extLst>
            </p:cNvPr>
            <p:cNvCxnSpPr>
              <a:cxnSpLocks noChangeShapeType="1"/>
              <a:endCxn id="308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2" name="Rectangle 6">
            <a:extLst>
              <a:ext uri="{FF2B5EF4-FFF2-40B4-BE49-F238E27FC236}">
                <a16:creationId xmlns:a16="http://schemas.microsoft.com/office/drawing/2014/main" id="{7D76D9BE-B127-B8D7-6C86-E2E558749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Rectangle 6">
            <a:extLst>
              <a:ext uri="{FF2B5EF4-FFF2-40B4-BE49-F238E27FC236}">
                <a16:creationId xmlns:a16="http://schemas.microsoft.com/office/drawing/2014/main" id="{221834FF-A6D8-28D0-6901-D2CC3DED8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35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5" name="AutoShape 145">
            <a:extLst>
              <a:ext uri="{FF2B5EF4-FFF2-40B4-BE49-F238E27FC236}">
                <a16:creationId xmlns:a16="http://schemas.microsoft.com/office/drawing/2014/main" id="{0E369D4A-69AB-71FE-86E4-602BF30C6292}"/>
              </a:ext>
            </a:extLst>
          </p:cNvPr>
          <p:cNvCxnSpPr>
            <a:cxnSpLocks noChangeShapeType="1"/>
            <a:stCxn id="318" idx="3"/>
            <a:endCxn id="377" idx="1"/>
          </p:cNvCxnSpPr>
          <p:nvPr/>
        </p:nvCxnSpPr>
        <p:spPr bwMode="auto">
          <a:xfrm flipV="1">
            <a:off x="5412362" y="2642081"/>
            <a:ext cx="960079" cy="466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" name="Rectangle 6">
            <a:extLst>
              <a:ext uri="{FF2B5EF4-FFF2-40B4-BE49-F238E27FC236}">
                <a16:creationId xmlns:a16="http://schemas.microsoft.com/office/drawing/2014/main" id="{66F8B26D-E8E0-03DF-C9A8-FB6D0770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5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4E5F838-23EB-43FC-BDE9-727C68BB42E5}"/>
              </a:ext>
            </a:extLst>
          </p:cNvPr>
          <p:cNvGrpSpPr/>
          <p:nvPr/>
        </p:nvGrpSpPr>
        <p:grpSpPr>
          <a:xfrm>
            <a:off x="5100418" y="2492817"/>
            <a:ext cx="311944" cy="307848"/>
            <a:chOff x="3207544" y="2431256"/>
            <a:chExt cx="311944" cy="307848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6057C7-0956-611C-799C-25849EE79C5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D9A7873-1D81-44F7-1E3E-98D29AF8AAF0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B324B0EF-EE28-8368-43D8-275259BE3EA2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A121AFA1-8556-904F-3B7D-F38FA9B3BA46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5C42A3D-5CBA-5B62-57C2-FEA758092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4E34EE8-5586-2FEE-BF27-7BE7CF9B3D97}"/>
              </a:ext>
            </a:extLst>
          </p:cNvPr>
          <p:cNvSpPr/>
          <p:nvPr/>
        </p:nvSpPr>
        <p:spPr>
          <a:xfrm>
            <a:off x="544336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4" name="AutoShape 146">
            <a:extLst>
              <a:ext uri="{FF2B5EF4-FFF2-40B4-BE49-F238E27FC236}">
                <a16:creationId xmlns:a16="http://schemas.microsoft.com/office/drawing/2014/main" id="{BED5B17C-FB1C-073B-6423-42E924AE6C58}"/>
              </a:ext>
            </a:extLst>
          </p:cNvPr>
          <p:cNvCxnSpPr>
            <a:cxnSpLocks noChangeShapeType="1"/>
            <a:stCxn id="314" idx="3"/>
            <a:endCxn id="318" idx="1"/>
          </p:cNvCxnSpPr>
          <p:nvPr/>
        </p:nvCxnSpPr>
        <p:spPr bwMode="auto">
          <a:xfrm flipV="1">
            <a:off x="436207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54E77EC9-AA81-BBC9-C5F1-0D3C381CD3F0}"/>
              </a:ext>
            </a:extLst>
          </p:cNvPr>
          <p:cNvSpPr txBox="1"/>
          <p:nvPr/>
        </p:nvSpPr>
        <p:spPr>
          <a:xfrm>
            <a:off x="253226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Rectangle 6">
            <a:extLst>
              <a:ext uri="{FF2B5EF4-FFF2-40B4-BE49-F238E27FC236}">
                <a16:creationId xmlns:a16="http://schemas.microsoft.com/office/drawing/2014/main" id="{886BD4FF-0FFE-0053-B4DE-45EBAC2D5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06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49BDB841-0DD9-9B90-6CE3-24333C62BCF0}"/>
              </a:ext>
            </a:extLst>
          </p:cNvPr>
          <p:cNvSpPr/>
          <p:nvPr/>
        </p:nvSpPr>
        <p:spPr>
          <a:xfrm>
            <a:off x="2553213" y="1777813"/>
            <a:ext cx="3652616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" name="Pentagon 20">
            <a:extLst>
              <a:ext uri="{FF2B5EF4-FFF2-40B4-BE49-F238E27FC236}">
                <a16:creationId xmlns:a16="http://schemas.microsoft.com/office/drawing/2014/main" id="{D62941D0-E1E6-92AE-D39F-D9DBDFD66153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BBDF0B-42EE-3420-13CB-799C2D8B9377}"/>
              </a:ext>
            </a:extLst>
          </p:cNvPr>
          <p:cNvSpPr txBox="1"/>
          <p:nvPr/>
        </p:nvSpPr>
        <p:spPr>
          <a:xfrm>
            <a:off x="3274706" y="3283937"/>
            <a:ext cx="363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 with AGC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8CAC12C-BCEA-17CE-9C71-6699AB4BD97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16CD735-A7BB-550F-3283-85D0C62A814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DD02E25-2E3A-AB61-F054-74A9BC0CEFAA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Multiplication Sign 332">
              <a:extLst>
                <a:ext uri="{FF2B5EF4-FFF2-40B4-BE49-F238E27FC236}">
                  <a16:creationId xmlns:a16="http://schemas.microsoft.com/office/drawing/2014/main" id="{FD370B1C-3185-46B4-5657-BB676AE7809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4" name="Connector: Elbow 333">
            <a:extLst>
              <a:ext uri="{FF2B5EF4-FFF2-40B4-BE49-F238E27FC236}">
                <a16:creationId xmlns:a16="http://schemas.microsoft.com/office/drawing/2014/main" id="{96E35E2A-344A-7C4A-81CD-5D3EF7F65133}"/>
              </a:ext>
            </a:extLst>
          </p:cNvPr>
          <p:cNvCxnSpPr>
            <a:cxnSpLocks/>
            <a:stCxn id="265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F709DBD7-B0C7-EBD9-A391-7FF7767296E0}"/>
              </a:ext>
            </a:extLst>
          </p:cNvPr>
          <p:cNvCxnSpPr>
            <a:cxnSpLocks/>
            <a:stCxn id="332" idx="0"/>
            <a:endCxn id="308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Connector: Elbow 335">
            <a:extLst>
              <a:ext uri="{FF2B5EF4-FFF2-40B4-BE49-F238E27FC236}">
                <a16:creationId xmlns:a16="http://schemas.microsoft.com/office/drawing/2014/main" id="{A6F14BF1-FF55-B9CA-71C8-6DB6A396A98C}"/>
              </a:ext>
            </a:extLst>
          </p:cNvPr>
          <p:cNvCxnSpPr>
            <a:cxnSpLocks/>
            <a:stCxn id="250" idx="0"/>
            <a:endCxn id="338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6C2F9C58-56ED-3170-D7A6-77BC34B3DC78}"/>
              </a:ext>
            </a:extLst>
          </p:cNvPr>
          <p:cNvCxnSpPr>
            <a:cxnSpLocks/>
            <a:stCxn id="196" idx="1"/>
          </p:cNvCxnSpPr>
          <p:nvPr/>
        </p:nvCxnSpPr>
        <p:spPr>
          <a:xfrm rot="10800000">
            <a:off x="1895372" y="3868713"/>
            <a:ext cx="4317844" cy="1271481"/>
          </a:xfrm>
          <a:prstGeom prst="bentConnector3">
            <a:avLst>
              <a:gd name="adj1" fmla="val 10011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" name="Rectangle 4">
            <a:extLst>
              <a:ext uri="{FF2B5EF4-FFF2-40B4-BE49-F238E27FC236}">
                <a16:creationId xmlns:a16="http://schemas.microsoft.com/office/drawing/2014/main" id="{B8FC2255-6A5E-2793-2DA0-337ACC45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Rectangle 4">
            <a:extLst>
              <a:ext uri="{FF2B5EF4-FFF2-40B4-BE49-F238E27FC236}">
                <a16:creationId xmlns:a16="http://schemas.microsoft.com/office/drawing/2014/main" id="{F96EA7F1-4772-5953-05C8-C9B191F5B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16DA7045-44F0-F19A-1F80-BCD76A977455}"/>
              </a:ext>
            </a:extLst>
          </p:cNvPr>
          <p:cNvCxnSpPr>
            <a:stCxn id="250" idx="0"/>
            <a:endCxn id="339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A9DE294-43E0-6128-6ED5-018A76DC6146}"/>
              </a:ext>
            </a:extLst>
          </p:cNvPr>
          <p:cNvCxnSpPr>
            <a:cxnSpLocks/>
            <a:stCxn id="308" idx="6"/>
            <a:endCxn id="314" idx="1"/>
          </p:cNvCxnSpPr>
          <p:nvPr/>
        </p:nvCxnSpPr>
        <p:spPr>
          <a:xfrm>
            <a:off x="2352572" y="2640790"/>
            <a:ext cx="73639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1382FFC9-A66E-1169-A0BA-F1D21E0D6E7B}"/>
              </a:ext>
            </a:extLst>
          </p:cNvPr>
          <p:cNvCxnSpPr>
            <a:cxnSpLocks/>
            <a:stCxn id="379" idx="4"/>
            <a:endCxn id="270" idx="1"/>
          </p:cNvCxnSpPr>
          <p:nvPr/>
        </p:nvCxnSpPr>
        <p:spPr>
          <a:xfrm rot="5400000">
            <a:off x="4825644" y="1292662"/>
            <a:ext cx="1320134" cy="4470598"/>
          </a:xfrm>
          <a:prstGeom prst="bentConnector4">
            <a:avLst>
              <a:gd name="adj1" fmla="val 25649"/>
              <a:gd name="adj2" fmla="val 105113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" name="Pentagon 20">
            <a:extLst>
              <a:ext uri="{FF2B5EF4-FFF2-40B4-BE49-F238E27FC236}">
                <a16:creationId xmlns:a16="http://schemas.microsoft.com/office/drawing/2014/main" id="{0AAAEE92-0857-55EA-B566-29AA6EA525B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44" name="Text Box 13">
            <a:extLst>
              <a:ext uri="{FF2B5EF4-FFF2-40B4-BE49-F238E27FC236}">
                <a16:creationId xmlns:a16="http://schemas.microsoft.com/office/drawing/2014/main" id="{7675175C-7E64-AFBA-8EC5-1428EEFC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A0FAC0E-A476-D9EB-1AF6-183B0EADDF1C}"/>
              </a:ext>
            </a:extLst>
          </p:cNvPr>
          <p:cNvCxnSpPr>
            <a:cxnSpLocks/>
            <a:stCxn id="328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6" name="Text Box 13">
            <a:extLst>
              <a:ext uri="{FF2B5EF4-FFF2-40B4-BE49-F238E27FC236}">
                <a16:creationId xmlns:a16="http://schemas.microsoft.com/office/drawing/2014/main" id="{C1B59502-F010-2AE1-40EA-83AF454B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Text Box 13">
            <a:extLst>
              <a:ext uri="{FF2B5EF4-FFF2-40B4-BE49-F238E27FC236}">
                <a16:creationId xmlns:a16="http://schemas.microsoft.com/office/drawing/2014/main" id="{5283FA86-8557-464B-8A76-8A55C4833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Text Box 13">
            <a:extLst>
              <a:ext uri="{FF2B5EF4-FFF2-40B4-BE49-F238E27FC236}">
                <a16:creationId xmlns:a16="http://schemas.microsoft.com/office/drawing/2014/main" id="{DAEC0D2B-EC22-F282-CA0D-0A87C8E41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C159D7D-E8CC-320D-D980-9BC7620A8479}"/>
              </a:ext>
            </a:extLst>
          </p:cNvPr>
          <p:cNvCxnSpPr>
            <a:stCxn id="346" idx="3"/>
            <a:endCxn id="347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FDDA0EAF-65D5-E516-8B15-86F4F75B83A2}"/>
              </a:ext>
            </a:extLst>
          </p:cNvPr>
          <p:cNvCxnSpPr>
            <a:stCxn id="344" idx="1"/>
            <a:endCxn id="343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30A88308-9D98-77D4-83D7-EF82FC3173D9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85448DF-B120-C2D9-D7C9-B1CA654BB04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Text Box 13">
            <a:extLst>
              <a:ext uri="{FF2B5EF4-FFF2-40B4-BE49-F238E27FC236}">
                <a16:creationId xmlns:a16="http://schemas.microsoft.com/office/drawing/2014/main" id="{177E2998-B140-FD5D-BCD7-8948EC8BA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B4D4737-0A68-3949-ED63-D7393BABF083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55" name="Isosceles Triangle 354">
              <a:extLst>
                <a:ext uri="{FF2B5EF4-FFF2-40B4-BE49-F238E27FC236}">
                  <a16:creationId xmlns:a16="http://schemas.microsoft.com/office/drawing/2014/main" id="{3DCE4489-7586-4BBB-4BFE-631B2A5B2F71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Text Box 13">
              <a:extLst>
                <a:ext uri="{FF2B5EF4-FFF2-40B4-BE49-F238E27FC236}">
                  <a16:creationId xmlns:a16="http://schemas.microsoft.com/office/drawing/2014/main" id="{8AE53550-FEE6-8B88-3EA4-BCCD5C412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7" name="Text Box 13">
            <a:extLst>
              <a:ext uri="{FF2B5EF4-FFF2-40B4-BE49-F238E27FC236}">
                <a16:creationId xmlns:a16="http://schemas.microsoft.com/office/drawing/2014/main" id="{697B0FFA-6062-DA93-63E6-F2A3E0E9A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Connector: Elbow 357">
            <a:extLst>
              <a:ext uri="{FF2B5EF4-FFF2-40B4-BE49-F238E27FC236}">
                <a16:creationId xmlns:a16="http://schemas.microsoft.com/office/drawing/2014/main" id="{D276DFB8-8555-402C-AE08-00C6FD236D5D}"/>
              </a:ext>
            </a:extLst>
          </p:cNvPr>
          <p:cNvCxnSpPr>
            <a:cxnSpLocks/>
            <a:stCxn id="357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Arc 358">
            <a:extLst>
              <a:ext uri="{FF2B5EF4-FFF2-40B4-BE49-F238E27FC236}">
                <a16:creationId xmlns:a16="http://schemas.microsoft.com/office/drawing/2014/main" id="{3545E3AE-2BD7-9434-C838-722D813805E4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F0CD6C7-E518-20A6-511F-178F8B8B754A}"/>
              </a:ext>
            </a:extLst>
          </p:cNvPr>
          <p:cNvCxnSpPr>
            <a:stCxn id="263" idx="2"/>
            <a:endCxn id="359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Connector: Elbow 360">
            <a:extLst>
              <a:ext uri="{FF2B5EF4-FFF2-40B4-BE49-F238E27FC236}">
                <a16:creationId xmlns:a16="http://schemas.microsoft.com/office/drawing/2014/main" id="{92B79670-812D-567A-36BA-5194B73DF2E0}"/>
              </a:ext>
            </a:extLst>
          </p:cNvPr>
          <p:cNvCxnSpPr>
            <a:cxnSpLocks/>
            <a:stCxn id="359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Connector: Elbow 361">
            <a:extLst>
              <a:ext uri="{FF2B5EF4-FFF2-40B4-BE49-F238E27FC236}">
                <a16:creationId xmlns:a16="http://schemas.microsoft.com/office/drawing/2014/main" id="{266C8DF4-D7A6-E902-CF6D-8C7B5BC090AA}"/>
              </a:ext>
            </a:extLst>
          </p:cNvPr>
          <p:cNvCxnSpPr>
            <a:cxnSpLocks/>
            <a:stCxn id="355" idx="0"/>
            <a:endCxn id="240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Rectangle 6">
            <a:extLst>
              <a:ext uri="{FF2B5EF4-FFF2-40B4-BE49-F238E27FC236}">
                <a16:creationId xmlns:a16="http://schemas.microsoft.com/office/drawing/2014/main" id="{6DECA7D0-3203-FE01-D6E0-5D138FA99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5A59B030-5120-C915-AA84-BF7BC6E761C9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62F7355-CB37-9D73-0224-B393FF022327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78407BC-5F1F-9DE0-C613-E3D321FB1AC1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78C8DB2-CABA-8A9D-E21A-1C24F4B34D46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89DA4D0D-814D-E86D-DC3E-7AC93826263B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82B7E17-6ED9-FF46-8192-7C748635D1C4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68754060-1154-3118-1CCB-70FA7BCE850C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6D6A243-FD61-FFB5-A300-79929A5EB853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B16CA26-233D-A5A0-ECD6-E853429B61E5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B93F44E-DD0A-2245-F43C-7CEB6212D016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1A28EDD6-777A-ABA6-5A41-D463349822B3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BB56A327-5A4B-7E68-347D-B7162681471E}"/>
              </a:ext>
            </a:extLst>
          </p:cNvPr>
          <p:cNvCxnSpPr>
            <a:cxnSpLocks/>
            <a:stCxn id="234" idx="0"/>
          </p:cNvCxnSpPr>
          <p:nvPr/>
        </p:nvCxnSpPr>
        <p:spPr>
          <a:xfrm rot="16200000" flipV="1">
            <a:off x="11159530" y="3924514"/>
            <a:ext cx="2096965" cy="887118"/>
          </a:xfrm>
          <a:prstGeom prst="bentConnector3">
            <a:avLst>
              <a:gd name="adj1" fmla="val 99662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D086960-405B-3135-0A1B-4A7FC290B7AF}"/>
              </a:ext>
            </a:extLst>
          </p:cNvPr>
          <p:cNvSpPr/>
          <p:nvPr/>
        </p:nvSpPr>
        <p:spPr>
          <a:xfrm>
            <a:off x="6411907" y="1081646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E349662C-4261-F900-D5B2-E1A2E968F369}"/>
              </a:ext>
            </a:extLst>
          </p:cNvPr>
          <p:cNvSpPr/>
          <p:nvPr/>
        </p:nvSpPr>
        <p:spPr>
          <a:xfrm>
            <a:off x="6372441" y="2457415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DDCE2DE-A76C-A050-8166-9C14CE9E44E0}"/>
              </a:ext>
            </a:extLst>
          </p:cNvPr>
          <p:cNvGrpSpPr/>
          <p:nvPr/>
        </p:nvGrpSpPr>
        <p:grpSpPr>
          <a:xfrm>
            <a:off x="7492410" y="2410694"/>
            <a:ext cx="457200" cy="457200"/>
            <a:chOff x="7438744" y="1933406"/>
            <a:chExt cx="457200" cy="457200"/>
          </a:xfrm>
        </p:grpSpPr>
        <p:sp>
          <p:nvSpPr>
            <p:cNvPr id="379" name="AutoShape 9">
              <a:extLst>
                <a:ext uri="{FF2B5EF4-FFF2-40B4-BE49-F238E27FC236}">
                  <a16:creationId xmlns:a16="http://schemas.microsoft.com/office/drawing/2014/main" id="{EFF86F4A-E896-93D3-5CCD-D378FC7EB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8744" y="193340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F7887624-D28F-C862-F04E-54E9CFBBD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4484" y="2124541"/>
              <a:ext cx="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81" name="Connector: Elbow 380">
            <a:extLst>
              <a:ext uri="{FF2B5EF4-FFF2-40B4-BE49-F238E27FC236}">
                <a16:creationId xmlns:a16="http://schemas.microsoft.com/office/drawing/2014/main" id="{35231E3D-8425-5984-1C3B-353EF9393AAA}"/>
              </a:ext>
            </a:extLst>
          </p:cNvPr>
          <p:cNvCxnSpPr>
            <a:stCxn id="376" idx="3"/>
            <a:endCxn id="379" idx="1"/>
          </p:cNvCxnSpPr>
          <p:nvPr/>
        </p:nvCxnSpPr>
        <p:spPr>
          <a:xfrm>
            <a:off x="7049211" y="1266312"/>
            <a:ext cx="510154" cy="1211337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Connector: Elbow 381">
            <a:extLst>
              <a:ext uri="{FF2B5EF4-FFF2-40B4-BE49-F238E27FC236}">
                <a16:creationId xmlns:a16="http://schemas.microsoft.com/office/drawing/2014/main" id="{48A207C0-4A3E-9F95-1FB2-1BDA82FB0480}"/>
              </a:ext>
            </a:extLst>
          </p:cNvPr>
          <p:cNvCxnSpPr>
            <a:stCxn id="377" idx="3"/>
            <a:endCxn id="379" idx="2"/>
          </p:cNvCxnSpPr>
          <p:nvPr/>
        </p:nvCxnSpPr>
        <p:spPr>
          <a:xfrm flipV="1">
            <a:off x="7009745" y="2639294"/>
            <a:ext cx="482665" cy="27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0AC29BD4-E656-FFF5-AB44-1854AB62BD74}"/>
              </a:ext>
            </a:extLst>
          </p:cNvPr>
          <p:cNvCxnSpPr>
            <a:stCxn id="339" idx="3"/>
            <a:endCxn id="379" idx="7"/>
          </p:cNvCxnSpPr>
          <p:nvPr/>
        </p:nvCxnSpPr>
        <p:spPr>
          <a:xfrm>
            <a:off x="1536536" y="129939"/>
            <a:ext cx="6346119" cy="2347710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4" name="Rectangle 6">
            <a:extLst>
              <a:ext uri="{FF2B5EF4-FFF2-40B4-BE49-F238E27FC236}">
                <a16:creationId xmlns:a16="http://schemas.microsoft.com/office/drawing/2014/main" id="{41CA24EE-DBBE-7BF3-3353-AE376388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931" y="818724"/>
            <a:ext cx="11541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Rectangle 6">
            <a:extLst>
              <a:ext uri="{FF2B5EF4-FFF2-40B4-BE49-F238E27FC236}">
                <a16:creationId xmlns:a16="http://schemas.microsoft.com/office/drawing/2014/main" id="{6860F624-46C8-856A-6795-DB2B21FA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651" y="2183721"/>
            <a:ext cx="11878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59FBA084-E477-4D86-2D6C-599134E624A6}"/>
              </a:ext>
            </a:extLst>
          </p:cNvPr>
          <p:cNvSpPr/>
          <p:nvPr/>
        </p:nvSpPr>
        <p:spPr>
          <a:xfrm>
            <a:off x="1866162" y="5123270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7C44F8A6-4522-74A1-C6DE-C666DC037BDB}"/>
              </a:ext>
            </a:extLst>
          </p:cNvPr>
          <p:cNvSpPr/>
          <p:nvPr/>
        </p:nvSpPr>
        <p:spPr>
          <a:xfrm>
            <a:off x="10837442" y="4810342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546555"/>
              </p:ext>
            </p:extLst>
          </p:nvPr>
        </p:nvGraphicFramePr>
        <p:xfrm>
          <a:off x="266218" y="719666"/>
          <a:ext cx="9893780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39A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49A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Over Temperature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80˚C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75˚C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400ms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400ms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37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5V Rail Under Voltage</a:t>
                      </a:r>
                    </a:p>
                    <a:p>
                      <a:r>
                        <a:rPr lang="en-GB" dirty="0"/>
                        <a:t>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3.5V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3.8V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345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4A90-61A3-F1F8-C988-4609D1DE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657" b="31612"/>
          <a:stretch/>
        </p:blipFill>
        <p:spPr>
          <a:xfrm>
            <a:off x="1069205" y="226719"/>
            <a:ext cx="9216436" cy="476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54506-822E-D29D-1527-6CB4E19D8DFF}"/>
              </a:ext>
            </a:extLst>
          </p:cNvPr>
          <p:cNvSpPr txBox="1"/>
          <p:nvPr/>
        </p:nvSpPr>
        <p:spPr>
          <a:xfrm>
            <a:off x="1069205" y="5100275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C1: Primary Voltage Bridge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C16F-D1B4-7F9D-8E54-615D10E0007C}"/>
              </a:ext>
            </a:extLst>
          </p:cNvPr>
          <p:cNvSpPr txBox="1"/>
          <p:nvPr/>
        </p:nvSpPr>
        <p:spPr>
          <a:xfrm>
            <a:off x="5943174" y="5069739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C2: Primary Current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3997D-9030-1CE0-384F-4FC40C4B4F6D}"/>
              </a:ext>
            </a:extLst>
          </p:cNvPr>
          <p:cNvSpPr txBox="1"/>
          <p:nvPr/>
        </p:nvSpPr>
        <p:spPr>
          <a:xfrm>
            <a:off x="1069205" y="5392802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C3: Secondary Voltage Bridge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9E5A-6BBE-B9F0-3C6F-9940EA943CE4}"/>
              </a:ext>
            </a:extLst>
          </p:cNvPr>
          <p:cNvSpPr txBox="1"/>
          <p:nvPr/>
        </p:nvSpPr>
        <p:spPr>
          <a:xfrm>
            <a:off x="5943174" y="5331730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C4: Secondary Current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4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029722-EBE8-B824-D7FB-A5DDE7B4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1209561"/>
            <a:ext cx="8687246" cy="443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7297C-17E9-A929-D665-C93E032B5EDD}"/>
              </a:ext>
            </a:extLst>
          </p:cNvPr>
          <p:cNvSpPr txBox="1"/>
          <p:nvPr/>
        </p:nvSpPr>
        <p:spPr>
          <a:xfrm>
            <a:off x="1940560" y="21844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CD77-8EFD-9080-A27A-87A271487915}"/>
              </a:ext>
            </a:extLst>
          </p:cNvPr>
          <p:cNvSpPr txBox="1"/>
          <p:nvPr/>
        </p:nvSpPr>
        <p:spPr>
          <a:xfrm>
            <a:off x="1940559" y="305966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8030-392A-FCB7-EC72-FD7568F9A1A4}"/>
              </a:ext>
            </a:extLst>
          </p:cNvPr>
          <p:cNvSpPr txBox="1"/>
          <p:nvPr/>
        </p:nvSpPr>
        <p:spPr>
          <a:xfrm>
            <a:off x="1940558" y="393697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F40AD-AC72-68E7-6602-9E371CB2655E}"/>
              </a:ext>
            </a:extLst>
          </p:cNvPr>
          <p:cNvSpPr txBox="1"/>
          <p:nvPr/>
        </p:nvSpPr>
        <p:spPr>
          <a:xfrm>
            <a:off x="1930398" y="484321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CC9E84-9157-7EE2-98F7-4626E7A67F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90520" y="3103880"/>
            <a:ext cx="1158240" cy="294640"/>
          </a:xfrm>
          <a:prstGeom prst="bentConnector3">
            <a:avLst>
              <a:gd name="adj1" fmla="val 10021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97BA3F-1DD7-77B5-F73C-EBA87124E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33140" y="3060700"/>
            <a:ext cx="563880" cy="254000"/>
          </a:xfrm>
          <a:prstGeom prst="bentConnector3">
            <a:avLst>
              <a:gd name="adj1" fmla="val 100450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5569683-B0C6-F5A8-14ED-C2BE6742C250}"/>
              </a:ext>
            </a:extLst>
          </p:cNvPr>
          <p:cNvCxnSpPr/>
          <p:nvPr/>
        </p:nvCxnSpPr>
        <p:spPr>
          <a:xfrm rot="16200000" flipH="1">
            <a:off x="3356000" y="3891374"/>
            <a:ext cx="1598880" cy="304799"/>
          </a:xfrm>
          <a:prstGeom prst="bentConnector3">
            <a:avLst>
              <a:gd name="adj1" fmla="val 99883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91B4D8-1618-EACD-A952-A810420A8756}"/>
              </a:ext>
            </a:extLst>
          </p:cNvPr>
          <p:cNvSpPr txBox="1"/>
          <p:nvPr/>
        </p:nvSpPr>
        <p:spPr>
          <a:xfrm>
            <a:off x="3196968" y="375230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4155-5F8A-1A05-B462-D209B31F6F76}"/>
              </a:ext>
            </a:extLst>
          </p:cNvPr>
          <p:cNvSpPr txBox="1"/>
          <p:nvPr/>
        </p:nvSpPr>
        <p:spPr>
          <a:xfrm>
            <a:off x="3545838" y="25797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79776-2031-247B-DF51-CACC2791DC62}"/>
              </a:ext>
            </a:extLst>
          </p:cNvPr>
          <p:cNvSpPr txBox="1"/>
          <p:nvPr/>
        </p:nvSpPr>
        <p:spPr>
          <a:xfrm>
            <a:off x="3818509" y="476912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CD9E6-422B-FB4D-74EF-8F5575D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9107" b="9502"/>
          <a:stretch/>
        </p:blipFill>
        <p:spPr>
          <a:xfrm>
            <a:off x="1752377" y="1345324"/>
            <a:ext cx="7896120" cy="414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DE18C-64F2-0D13-3F38-6D9921959C33}"/>
              </a:ext>
            </a:extLst>
          </p:cNvPr>
          <p:cNvSpPr txBox="1"/>
          <p:nvPr/>
        </p:nvSpPr>
        <p:spPr>
          <a:xfrm>
            <a:off x="1940560" y="225797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E0CE-E135-951F-A52B-1ABE2E1BE66C}"/>
              </a:ext>
            </a:extLst>
          </p:cNvPr>
          <p:cNvSpPr txBox="1"/>
          <p:nvPr/>
        </p:nvSpPr>
        <p:spPr>
          <a:xfrm>
            <a:off x="1940559" y="308068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70B5-7F88-C938-61B1-7758C0710606}"/>
              </a:ext>
            </a:extLst>
          </p:cNvPr>
          <p:cNvSpPr txBox="1"/>
          <p:nvPr/>
        </p:nvSpPr>
        <p:spPr>
          <a:xfrm>
            <a:off x="1940558" y="388442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8AB24-6338-AC13-23ED-6BE95E90B798}"/>
              </a:ext>
            </a:extLst>
          </p:cNvPr>
          <p:cNvSpPr txBox="1"/>
          <p:nvPr/>
        </p:nvSpPr>
        <p:spPr>
          <a:xfrm>
            <a:off x="1930398" y="474862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E1CB8C-1CF8-F147-CA56-21D8A3B98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2880" y="3068256"/>
            <a:ext cx="1212342" cy="419990"/>
          </a:xfrm>
          <a:prstGeom prst="bentConnector3">
            <a:avLst>
              <a:gd name="adj1" fmla="val 9941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4FCD865-E8BE-A904-8F91-90DC6CACE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9076" y="2976912"/>
            <a:ext cx="500927" cy="445291"/>
          </a:xfrm>
          <a:prstGeom prst="bentConnector3">
            <a:avLst>
              <a:gd name="adj1" fmla="val 10070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AC7D10-995E-CC63-0927-D5E1A5A98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8652" y="3929400"/>
            <a:ext cx="1431934" cy="431135"/>
          </a:xfrm>
          <a:prstGeom prst="bentConnector3">
            <a:avLst>
              <a:gd name="adj1" fmla="val 100377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5F2C23-3C66-0403-665B-B97E063FF388}"/>
              </a:ext>
            </a:extLst>
          </p:cNvPr>
          <p:cNvSpPr txBox="1"/>
          <p:nvPr/>
        </p:nvSpPr>
        <p:spPr>
          <a:xfrm>
            <a:off x="3049055" y="35654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CEAB-004B-6B35-8434-8D2018976E18}"/>
              </a:ext>
            </a:extLst>
          </p:cNvPr>
          <p:cNvSpPr txBox="1"/>
          <p:nvPr/>
        </p:nvSpPr>
        <p:spPr>
          <a:xfrm>
            <a:off x="3446844" y="264273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ABCB-267A-4829-C397-AB4893D2AC9D}"/>
              </a:ext>
            </a:extLst>
          </p:cNvPr>
          <p:cNvSpPr txBox="1"/>
          <p:nvPr/>
        </p:nvSpPr>
        <p:spPr>
          <a:xfrm>
            <a:off x="4018411" y="45373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8C59-BB67-BB2C-2890-550007D531BE}"/>
              </a:ext>
            </a:extLst>
          </p:cNvPr>
          <p:cNvCxnSpPr>
            <a:cxnSpLocks/>
          </p:cNvCxnSpPr>
          <p:nvPr/>
        </p:nvCxnSpPr>
        <p:spPr>
          <a:xfrm>
            <a:off x="7056120" y="2385060"/>
            <a:ext cx="0" cy="181356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A5FF50-CC8D-A9CB-1C65-DFC58D842DAD}"/>
              </a:ext>
            </a:extLst>
          </p:cNvPr>
          <p:cNvCxnSpPr>
            <a:cxnSpLocks/>
          </p:cNvCxnSpPr>
          <p:nvPr/>
        </p:nvCxnSpPr>
        <p:spPr>
          <a:xfrm>
            <a:off x="7566660" y="2949094"/>
            <a:ext cx="0" cy="124952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92CFD-FDA3-B84A-61FB-83F20411554D}"/>
              </a:ext>
            </a:extLst>
          </p:cNvPr>
          <p:cNvCxnSpPr>
            <a:cxnSpLocks/>
          </p:cNvCxnSpPr>
          <p:nvPr/>
        </p:nvCxnSpPr>
        <p:spPr>
          <a:xfrm>
            <a:off x="8069580" y="2633979"/>
            <a:ext cx="0" cy="244587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19DB34-B0F9-AB5F-2587-ABE541238300}"/>
              </a:ext>
            </a:extLst>
          </p:cNvPr>
          <p:cNvCxnSpPr>
            <a:cxnSpLocks/>
          </p:cNvCxnSpPr>
          <p:nvPr/>
        </p:nvCxnSpPr>
        <p:spPr>
          <a:xfrm>
            <a:off x="8580120" y="4152900"/>
            <a:ext cx="0" cy="9067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B3A9F5-D184-1EEF-9B85-9CEC6C0DE8FF}"/>
              </a:ext>
            </a:extLst>
          </p:cNvPr>
          <p:cNvSpPr txBox="1"/>
          <p:nvPr/>
        </p:nvSpPr>
        <p:spPr>
          <a:xfrm>
            <a:off x="6807662" y="439888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PG1TRIGC</a:t>
            </a:r>
            <a:endParaRPr lang="en-US" sz="12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E151B38-CC66-DA27-6B6B-CFDA88F4762D}"/>
              </a:ext>
            </a:extLst>
          </p:cNvPr>
          <p:cNvSpPr/>
          <p:nvPr/>
        </p:nvSpPr>
        <p:spPr>
          <a:xfrm rot="16200000">
            <a:off x="7229640" y="4065671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37ECC-0387-026B-F516-225F6026C8BF}"/>
              </a:ext>
            </a:extLst>
          </p:cNvPr>
          <p:cNvSpPr txBox="1"/>
          <p:nvPr/>
        </p:nvSpPr>
        <p:spPr>
          <a:xfrm>
            <a:off x="7828742" y="518972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PG3TRIGC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F8343F4-B790-C94E-F370-20742FD78EA3}"/>
              </a:ext>
            </a:extLst>
          </p:cNvPr>
          <p:cNvSpPr/>
          <p:nvPr/>
        </p:nvSpPr>
        <p:spPr>
          <a:xfrm rot="16200000">
            <a:off x="8235480" y="4864138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A423CF8-3532-5563-1D76-7156AB4DA4C9}"/>
              </a:ext>
            </a:extLst>
          </p:cNvPr>
          <p:cNvSpPr/>
          <p:nvPr/>
        </p:nvSpPr>
        <p:spPr>
          <a:xfrm rot="5400000">
            <a:off x="7732231" y="2626522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EFAD3-0EE5-B18D-9EA6-A557FC04AD75}"/>
              </a:ext>
            </a:extLst>
          </p:cNvPr>
          <p:cNvSpPr txBox="1"/>
          <p:nvPr/>
        </p:nvSpPr>
        <p:spPr>
          <a:xfrm>
            <a:off x="7222624" y="256405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PG2TRIGC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8997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A79C-4B77-7522-35C4-FB53D574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Remaining tasks for DAB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3B44-AD34-3D88-0D60-0141E103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XML – will be done before September 30</a:t>
            </a:r>
          </a:p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Cleanup Debug codes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reorganization of FW directory structure – will be done before September 30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Final readme – will be done before September 30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Validation at full power (11KW) –TBD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Testing the power loop robustly (do not know yet how to measure the bode in this mode)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Fault protection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enchancement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Discharging mode 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OBC mode-TBD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Frequency Modulated (not fully implemented) -TBD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639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F73D9-BADA-8122-2B6B-CCD466EF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Quarter Tasks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195E6-0137-F47C-EA3C-9E78C994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1485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MINDI simulation for LLC and PFC midpoint compensation</a:t>
            </a:r>
          </a:p>
          <a:p>
            <a:r>
              <a:rPr lang="en-GB" dirty="0"/>
              <a:t>Plant measurement for CLLC</a:t>
            </a:r>
          </a:p>
          <a:p>
            <a:endParaRPr lang="en-GB" dirty="0"/>
          </a:p>
          <a:p>
            <a:r>
              <a:rPr lang="en-US" dirty="0"/>
              <a:t>Code migration for single phase PFC A core part</a:t>
            </a:r>
          </a:p>
          <a:p>
            <a:r>
              <a:rPr lang="en-US" dirty="0"/>
              <a:t>Other DAB tasks</a:t>
            </a:r>
          </a:p>
        </p:txBody>
      </p:sp>
    </p:spTree>
    <p:extLst>
      <p:ext uri="{BB962C8B-B14F-4D97-AF65-F5344CB8AC3E}">
        <p14:creationId xmlns:p14="http://schemas.microsoft.com/office/powerpoint/2010/main" val="194154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300162B0-50E5-12B8-D6BB-534ABB1D2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0115" y="-1275498"/>
            <a:ext cx="13971012" cy="850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5874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9FF98FF-E84B-BD89-9C85-D9C875C0AB91}"/>
              </a:ext>
            </a:extLst>
          </p:cNvPr>
          <p:cNvGrpSpPr/>
          <p:nvPr/>
        </p:nvGrpSpPr>
        <p:grpSpPr>
          <a:xfrm>
            <a:off x="0" y="115776"/>
            <a:ext cx="12179926" cy="6626447"/>
            <a:chOff x="0" y="115776"/>
            <a:chExt cx="12179926" cy="66264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EC0CA4-3752-2AB7-CD1F-F9FF930A7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15776"/>
              <a:ext cx="12179926" cy="645828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67775D-788D-0B4D-E0DE-9D63CC3EF211}"/>
                </a:ext>
              </a:extLst>
            </p:cNvPr>
            <p:cNvSpPr/>
            <p:nvPr/>
          </p:nvSpPr>
          <p:spPr>
            <a:xfrm>
              <a:off x="3909848" y="1208690"/>
              <a:ext cx="819807" cy="190237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F73B60-C484-146F-F503-9FA194580BCD}"/>
                </a:ext>
              </a:extLst>
            </p:cNvPr>
            <p:cNvSpPr/>
            <p:nvPr/>
          </p:nvSpPr>
          <p:spPr>
            <a:xfrm>
              <a:off x="4861035" y="1208690"/>
              <a:ext cx="3610303" cy="43302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74816FC-9EA9-7A84-5AD5-207F099E686D}"/>
                </a:ext>
              </a:extLst>
            </p:cNvPr>
            <p:cNvSpPr/>
            <p:nvPr/>
          </p:nvSpPr>
          <p:spPr>
            <a:xfrm>
              <a:off x="8569623" y="1208690"/>
              <a:ext cx="1846129" cy="26696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DB8DFE0-119E-4858-E894-6E6A5CBE9B27}"/>
                </a:ext>
              </a:extLst>
            </p:cNvPr>
            <p:cNvSpPr/>
            <p:nvPr/>
          </p:nvSpPr>
          <p:spPr>
            <a:xfrm>
              <a:off x="10465177" y="1208689"/>
              <a:ext cx="1714749" cy="47191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D22FEAC-285C-4F9C-E67B-AD662EEA220C}"/>
                </a:ext>
              </a:extLst>
            </p:cNvPr>
            <p:cNvSpPr/>
            <p:nvPr/>
          </p:nvSpPr>
          <p:spPr>
            <a:xfrm>
              <a:off x="12075" y="6117020"/>
              <a:ext cx="4002878" cy="62520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8FA4B35-F3F2-BF4D-C680-88320E917CCC}"/>
                </a:ext>
              </a:extLst>
            </p:cNvPr>
            <p:cNvSpPr/>
            <p:nvPr/>
          </p:nvSpPr>
          <p:spPr>
            <a:xfrm>
              <a:off x="4393324" y="2963917"/>
              <a:ext cx="336331" cy="3258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79E0550-2CC2-969E-95D5-7829043E5613}"/>
                </a:ext>
              </a:extLst>
            </p:cNvPr>
            <p:cNvSpPr/>
            <p:nvPr/>
          </p:nvSpPr>
          <p:spPr>
            <a:xfrm>
              <a:off x="4896257" y="5376041"/>
              <a:ext cx="336331" cy="3258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F94A4B-80B2-62E5-BB7F-2D957DC5672C}"/>
                </a:ext>
              </a:extLst>
            </p:cNvPr>
            <p:cNvSpPr/>
            <p:nvPr/>
          </p:nvSpPr>
          <p:spPr>
            <a:xfrm>
              <a:off x="0" y="5927834"/>
              <a:ext cx="336331" cy="3258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3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11AE83-E8D6-3CD5-2562-7088BF4D2CFE}"/>
                </a:ext>
              </a:extLst>
            </p:cNvPr>
            <p:cNvSpPr/>
            <p:nvPr/>
          </p:nvSpPr>
          <p:spPr>
            <a:xfrm>
              <a:off x="10079421" y="3715406"/>
              <a:ext cx="336331" cy="3258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4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F5ED7E5-47DC-5542-67AC-2FDF87C75D6E}"/>
                </a:ext>
              </a:extLst>
            </p:cNvPr>
            <p:cNvSpPr/>
            <p:nvPr/>
          </p:nvSpPr>
          <p:spPr>
            <a:xfrm>
              <a:off x="11843595" y="5741112"/>
              <a:ext cx="336331" cy="32582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FF0000"/>
                  </a:solidFill>
                </a:rPr>
                <a:t>5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652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028066-0DBD-1EF1-3838-B60498A3D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4415"/>
            <a:ext cx="12192000" cy="500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1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5398</TotalTime>
  <Words>1266</Words>
  <Application>Microsoft Office PowerPoint</Application>
  <PresentationFormat>Widescreen</PresentationFormat>
  <Paragraphs>427</Paragraphs>
  <Slides>52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Remaining tasks for DAB</vt:lpstr>
      <vt:lpstr>Next Quarter Tasks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39</cp:revision>
  <dcterms:created xsi:type="dcterms:W3CDTF">2024-07-02T22:00:27Z</dcterms:created>
  <dcterms:modified xsi:type="dcterms:W3CDTF">2024-12-18T10:34:01Z</dcterms:modified>
</cp:coreProperties>
</file>